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64" r:id="rId3"/>
    <p:sldId id="263" r:id="rId4"/>
    <p:sldId id="258" r:id="rId5"/>
    <p:sldId id="259" r:id="rId6"/>
    <p:sldId id="260" r:id="rId7"/>
    <p:sldId id="261" r:id="rId8"/>
    <p:sldId id="262" r:id="rId9"/>
  </p:sldIdLst>
  <p:sldSz cx="9144000" cy="6858000" type="screen4x3"/>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42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GT"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105588-7798-4D73-9AA2-E3479593C321}" type="datetimeFigureOut">
              <a:rPr lang="es-GT" smtClean="0"/>
              <a:pPr/>
              <a:t>16/03/2011</a:t>
            </a:fld>
            <a:endParaRPr lang="es-GT"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GT"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GT"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7A45DC-3523-4206-BAA8-D97EC1838B18}" type="slidenum">
              <a:rPr lang="es-GT" smtClean="0"/>
              <a:pPr/>
              <a:t>‹Nº›</a:t>
            </a:fld>
            <a:endParaRPr lang="es-GT"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GT" dirty="0"/>
          </a:p>
        </p:txBody>
      </p:sp>
      <p:sp>
        <p:nvSpPr>
          <p:cNvPr id="4" name="3 Marcador de número de diapositiva"/>
          <p:cNvSpPr>
            <a:spLocks noGrp="1"/>
          </p:cNvSpPr>
          <p:nvPr>
            <p:ph type="sldNum" sz="quarter" idx="10"/>
          </p:nvPr>
        </p:nvSpPr>
        <p:spPr/>
        <p:txBody>
          <a:bodyPr/>
          <a:lstStyle/>
          <a:p>
            <a:fld id="{A27A45DC-3523-4206-BAA8-D97EC1838B18}" type="slidenum">
              <a:rPr lang="es-GT" smtClean="0"/>
              <a:pPr/>
              <a:t>1</a:t>
            </a:fld>
            <a:endParaRPr lang="es-GT"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3" cstate="email">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297BAA4-BB5F-40BA-B60F-57C0F2BE8D71}" type="datetimeFigureOut">
              <a:rPr lang="es-GT" smtClean="0"/>
              <a:pPr/>
              <a:t>16/03/2011</a:t>
            </a:fld>
            <a:endParaRPr lang="es-GT" dirty="0"/>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GT" dirty="0"/>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AEE0B72-EA67-4A65-A63E-468A68C1AB01}" type="slidenum">
              <a:rPr lang="es-GT" smtClean="0"/>
              <a:pPr/>
              <a:t>‹Nº›</a:t>
            </a:fld>
            <a:endParaRPr lang="es-GT" dirty="0"/>
          </a:p>
        </p:txBody>
      </p:sp>
    </p:spTree>
  </p:cSld>
  <p:clrMapOvr>
    <a:overrideClrMapping bg1="lt1" tx1="dk1" bg2="lt2" tx2="dk2" accent1="accent1" accent2="accent2" accent3="accent3" accent4="accent4" accent5="accent5" accent6="accent6" hlink="hlink" folHlink="folHlink"/>
  </p:clrMapOvr>
  <p:transition>
    <p:cover dir="rd"/>
    <p:sndAc>
      <p:stSnd>
        <p:snd r:embed="rId1" name="wind.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297BAA4-BB5F-40BA-B60F-57C0F2BE8D71}" type="datetimeFigureOut">
              <a:rPr lang="es-GT" smtClean="0"/>
              <a:pPr/>
              <a:t>16/03/2011</a:t>
            </a:fld>
            <a:endParaRPr lang="es-GT" dirty="0"/>
          </a:p>
        </p:txBody>
      </p:sp>
      <p:sp>
        <p:nvSpPr>
          <p:cNvPr id="5" name="4 Marcador de pie de página"/>
          <p:cNvSpPr>
            <a:spLocks noGrp="1"/>
          </p:cNvSpPr>
          <p:nvPr>
            <p:ph type="ftr" sz="quarter" idx="11"/>
          </p:nvPr>
        </p:nvSpPr>
        <p:spPr/>
        <p:txBody>
          <a:bodyPr/>
          <a:lstStyle>
            <a:extLst/>
          </a:lstStyle>
          <a:p>
            <a:endParaRPr lang="es-GT" dirty="0"/>
          </a:p>
        </p:txBody>
      </p:sp>
      <p:sp>
        <p:nvSpPr>
          <p:cNvPr id="6" name="5 Marcador de número de diapositiva"/>
          <p:cNvSpPr>
            <a:spLocks noGrp="1"/>
          </p:cNvSpPr>
          <p:nvPr>
            <p:ph type="sldNum" sz="quarter" idx="12"/>
          </p:nvPr>
        </p:nvSpPr>
        <p:spPr/>
        <p:txBody>
          <a:bodyPr/>
          <a:lstStyle>
            <a:extLst/>
          </a:lstStyle>
          <a:p>
            <a:fld id="{6AEE0B72-EA67-4A65-A63E-468A68C1AB01}" type="slidenum">
              <a:rPr lang="es-GT" smtClean="0"/>
              <a:pPr/>
              <a:t>‹Nº›</a:t>
            </a:fld>
            <a:endParaRPr lang="es-GT" dirty="0"/>
          </a:p>
        </p:txBody>
      </p:sp>
    </p:spTree>
  </p:cSld>
  <p:clrMapOvr>
    <a:masterClrMapping/>
  </p:clrMapOvr>
  <p:transition>
    <p:cover dir="rd"/>
    <p:sndAc>
      <p:stSnd>
        <p:snd r:embed="rId1" name="wind.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6297BAA4-BB5F-40BA-B60F-57C0F2BE8D71}" type="datetimeFigureOut">
              <a:rPr lang="es-GT" smtClean="0"/>
              <a:pPr/>
              <a:t>16/03/2011</a:t>
            </a:fld>
            <a:endParaRPr lang="es-GT" dirty="0"/>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GT" dirty="0"/>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AEE0B72-EA67-4A65-A63E-468A68C1AB01}" type="slidenum">
              <a:rPr lang="es-GT" smtClean="0"/>
              <a:pPr/>
              <a:t>‹Nº›</a:t>
            </a:fld>
            <a:endParaRPr lang="es-GT" dirty="0"/>
          </a:p>
        </p:txBody>
      </p:sp>
    </p:spTree>
  </p:cSld>
  <p:clrMapOvr>
    <a:masterClrMapping/>
  </p:clrMapOvr>
  <p:transition>
    <p:cover dir="rd"/>
    <p:sndAc>
      <p:stSnd>
        <p:snd r:embed="rId1" name="wind.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297BAA4-BB5F-40BA-B60F-57C0F2BE8D71}" type="datetimeFigureOut">
              <a:rPr lang="es-GT" smtClean="0"/>
              <a:pPr/>
              <a:t>16/03/2011</a:t>
            </a:fld>
            <a:endParaRPr lang="es-GT" dirty="0"/>
          </a:p>
        </p:txBody>
      </p:sp>
      <p:sp>
        <p:nvSpPr>
          <p:cNvPr id="5" name="4 Marcador de pie de página"/>
          <p:cNvSpPr>
            <a:spLocks noGrp="1"/>
          </p:cNvSpPr>
          <p:nvPr>
            <p:ph type="ftr" sz="quarter" idx="11"/>
          </p:nvPr>
        </p:nvSpPr>
        <p:spPr/>
        <p:txBody>
          <a:bodyPr/>
          <a:lstStyle>
            <a:extLst/>
          </a:lstStyle>
          <a:p>
            <a:endParaRPr lang="es-GT" dirty="0"/>
          </a:p>
        </p:txBody>
      </p:sp>
      <p:sp>
        <p:nvSpPr>
          <p:cNvPr id="6" name="5 Marcador de número de diapositiva"/>
          <p:cNvSpPr>
            <a:spLocks noGrp="1"/>
          </p:cNvSpPr>
          <p:nvPr>
            <p:ph type="sldNum" sz="quarter" idx="12"/>
          </p:nvPr>
        </p:nvSpPr>
        <p:spPr/>
        <p:txBody>
          <a:bodyPr/>
          <a:lstStyle>
            <a:extLst/>
          </a:lstStyle>
          <a:p>
            <a:fld id="{6AEE0B72-EA67-4A65-A63E-468A68C1AB01}" type="slidenum">
              <a:rPr lang="es-GT" smtClean="0"/>
              <a:pPr/>
              <a:t>‹Nº›</a:t>
            </a:fld>
            <a:endParaRPr lang="es-GT" dirty="0"/>
          </a:p>
        </p:txBody>
      </p:sp>
    </p:spTree>
  </p:cSld>
  <p:clrMapOvr>
    <a:masterClrMapping/>
  </p:clrMapOvr>
  <p:transition>
    <p:cover dir="rd"/>
    <p:sndAc>
      <p:stSnd>
        <p:snd r:embed="rId1" name="wind.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297BAA4-BB5F-40BA-B60F-57C0F2BE8D71}" type="datetimeFigureOut">
              <a:rPr lang="es-GT" smtClean="0"/>
              <a:pPr/>
              <a:t>16/03/2011</a:t>
            </a:fld>
            <a:endParaRPr lang="es-GT" dirty="0"/>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GT" dirty="0"/>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6AEE0B72-EA67-4A65-A63E-468A68C1AB01}" type="slidenum">
              <a:rPr lang="es-GT" smtClean="0"/>
              <a:pPr/>
              <a:t>‹Nº›</a:t>
            </a:fld>
            <a:endParaRPr lang="es-GT" dirty="0"/>
          </a:p>
        </p:txBody>
      </p:sp>
    </p:spTree>
  </p:cSld>
  <p:clrMapOvr>
    <a:overrideClrMapping bg1="lt1" tx1="dk1" bg2="lt2" tx2="dk2" accent1="accent1" accent2="accent2" accent3="accent3" accent4="accent4" accent5="accent5" accent6="accent6" hlink="hlink" folHlink="folHlink"/>
  </p:clrMapOvr>
  <p:transition>
    <p:cover dir="rd"/>
    <p:sndAc>
      <p:stSnd>
        <p:snd r:embed="rId1" name="wind.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297BAA4-BB5F-40BA-B60F-57C0F2BE8D71}" type="datetimeFigureOut">
              <a:rPr lang="es-GT" smtClean="0"/>
              <a:pPr/>
              <a:t>16/03/2011</a:t>
            </a:fld>
            <a:endParaRPr lang="es-GT" dirty="0"/>
          </a:p>
        </p:txBody>
      </p:sp>
      <p:sp>
        <p:nvSpPr>
          <p:cNvPr id="6" name="5 Marcador de pie de página"/>
          <p:cNvSpPr>
            <a:spLocks noGrp="1"/>
          </p:cNvSpPr>
          <p:nvPr>
            <p:ph type="ftr" sz="quarter" idx="11"/>
          </p:nvPr>
        </p:nvSpPr>
        <p:spPr/>
        <p:txBody>
          <a:bodyPr/>
          <a:lstStyle>
            <a:extLst/>
          </a:lstStyle>
          <a:p>
            <a:endParaRPr lang="es-GT" dirty="0"/>
          </a:p>
        </p:txBody>
      </p:sp>
      <p:sp>
        <p:nvSpPr>
          <p:cNvPr id="7" name="6 Marcador de número de diapositiva"/>
          <p:cNvSpPr>
            <a:spLocks noGrp="1"/>
          </p:cNvSpPr>
          <p:nvPr>
            <p:ph type="sldNum" sz="quarter" idx="12"/>
          </p:nvPr>
        </p:nvSpPr>
        <p:spPr/>
        <p:txBody>
          <a:bodyPr/>
          <a:lstStyle>
            <a:extLst/>
          </a:lstStyle>
          <a:p>
            <a:fld id="{6AEE0B72-EA67-4A65-A63E-468A68C1AB01}" type="slidenum">
              <a:rPr lang="es-GT" smtClean="0"/>
              <a:pPr/>
              <a:t>‹Nº›</a:t>
            </a:fld>
            <a:endParaRPr lang="es-GT" dirty="0"/>
          </a:p>
        </p:txBody>
      </p:sp>
    </p:spTree>
  </p:cSld>
  <p:clrMapOvr>
    <a:masterClrMapping/>
  </p:clrMapOvr>
  <p:transition>
    <p:cover dir="rd"/>
    <p:sndAc>
      <p:stSnd>
        <p:snd r:embed="rId1" name="wind.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6297BAA4-BB5F-40BA-B60F-57C0F2BE8D71}" type="datetimeFigureOut">
              <a:rPr lang="es-GT" smtClean="0"/>
              <a:pPr/>
              <a:t>16/03/2011</a:t>
            </a:fld>
            <a:endParaRPr lang="es-GT" dirty="0"/>
          </a:p>
        </p:txBody>
      </p:sp>
      <p:sp>
        <p:nvSpPr>
          <p:cNvPr id="8" name="7 Marcador de pie de página"/>
          <p:cNvSpPr>
            <a:spLocks noGrp="1"/>
          </p:cNvSpPr>
          <p:nvPr>
            <p:ph type="ftr" sz="quarter" idx="11"/>
          </p:nvPr>
        </p:nvSpPr>
        <p:spPr/>
        <p:txBody>
          <a:bodyPr/>
          <a:lstStyle>
            <a:extLst/>
          </a:lstStyle>
          <a:p>
            <a:endParaRPr lang="es-GT" dirty="0"/>
          </a:p>
        </p:txBody>
      </p:sp>
      <p:sp>
        <p:nvSpPr>
          <p:cNvPr id="9" name="8 Marcador de número de diapositiva"/>
          <p:cNvSpPr>
            <a:spLocks noGrp="1"/>
          </p:cNvSpPr>
          <p:nvPr>
            <p:ph type="sldNum" sz="quarter" idx="12"/>
          </p:nvPr>
        </p:nvSpPr>
        <p:spPr/>
        <p:txBody>
          <a:bodyPr/>
          <a:lstStyle>
            <a:extLst/>
          </a:lstStyle>
          <a:p>
            <a:fld id="{6AEE0B72-EA67-4A65-A63E-468A68C1AB01}" type="slidenum">
              <a:rPr lang="es-GT" smtClean="0"/>
              <a:pPr/>
              <a:t>‹Nº›</a:t>
            </a:fld>
            <a:endParaRPr lang="es-GT" dirty="0"/>
          </a:p>
        </p:txBody>
      </p:sp>
    </p:spTree>
  </p:cSld>
  <p:clrMapOvr>
    <a:masterClrMapping/>
  </p:clrMapOvr>
  <p:transition>
    <p:cover dir="rd"/>
    <p:sndAc>
      <p:stSnd>
        <p:snd r:embed="rId1" name="wind.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6297BAA4-BB5F-40BA-B60F-57C0F2BE8D71}" type="datetimeFigureOut">
              <a:rPr lang="es-GT" smtClean="0"/>
              <a:pPr/>
              <a:t>16/03/2011</a:t>
            </a:fld>
            <a:endParaRPr lang="es-GT" dirty="0"/>
          </a:p>
        </p:txBody>
      </p:sp>
      <p:sp>
        <p:nvSpPr>
          <p:cNvPr id="4" name="3 Marcador de pie de página"/>
          <p:cNvSpPr>
            <a:spLocks noGrp="1"/>
          </p:cNvSpPr>
          <p:nvPr>
            <p:ph type="ftr" sz="quarter" idx="11"/>
          </p:nvPr>
        </p:nvSpPr>
        <p:spPr/>
        <p:txBody>
          <a:bodyPr/>
          <a:lstStyle>
            <a:extLst/>
          </a:lstStyle>
          <a:p>
            <a:endParaRPr lang="es-GT" dirty="0"/>
          </a:p>
        </p:txBody>
      </p:sp>
      <p:sp>
        <p:nvSpPr>
          <p:cNvPr id="5" name="4 Marcador de número de diapositiva"/>
          <p:cNvSpPr>
            <a:spLocks noGrp="1"/>
          </p:cNvSpPr>
          <p:nvPr>
            <p:ph type="sldNum" sz="quarter" idx="12"/>
          </p:nvPr>
        </p:nvSpPr>
        <p:spPr/>
        <p:txBody>
          <a:bodyPr/>
          <a:lstStyle>
            <a:extLst/>
          </a:lstStyle>
          <a:p>
            <a:fld id="{6AEE0B72-EA67-4A65-A63E-468A68C1AB01}" type="slidenum">
              <a:rPr lang="es-GT" smtClean="0"/>
              <a:pPr/>
              <a:t>‹Nº›</a:t>
            </a:fld>
            <a:endParaRPr lang="es-GT" dirty="0"/>
          </a:p>
        </p:txBody>
      </p:sp>
    </p:spTree>
  </p:cSld>
  <p:clrMapOvr>
    <a:masterClrMapping/>
  </p:clrMapOvr>
  <p:transition>
    <p:cover dir="rd"/>
    <p:sndAc>
      <p:stSnd>
        <p:snd r:embed="rId1" name="wind.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6297BAA4-BB5F-40BA-B60F-57C0F2BE8D71}" type="datetimeFigureOut">
              <a:rPr lang="es-GT" smtClean="0"/>
              <a:pPr/>
              <a:t>16/03/2011</a:t>
            </a:fld>
            <a:endParaRPr lang="es-GT" dirty="0"/>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GT" dirty="0"/>
          </a:p>
        </p:txBody>
      </p:sp>
      <p:sp>
        <p:nvSpPr>
          <p:cNvPr id="4" name="3 Marcador de número de diapositiva"/>
          <p:cNvSpPr>
            <a:spLocks noGrp="1"/>
          </p:cNvSpPr>
          <p:nvPr>
            <p:ph type="sldNum" sz="quarter" idx="12"/>
          </p:nvPr>
        </p:nvSpPr>
        <p:spPr/>
        <p:txBody>
          <a:bodyPr/>
          <a:lstStyle>
            <a:extLst/>
          </a:lstStyle>
          <a:p>
            <a:fld id="{6AEE0B72-EA67-4A65-A63E-468A68C1AB01}" type="slidenum">
              <a:rPr lang="es-GT" smtClean="0"/>
              <a:pPr/>
              <a:t>‹Nº›</a:t>
            </a:fld>
            <a:endParaRPr lang="es-GT" dirty="0"/>
          </a:p>
        </p:txBody>
      </p:sp>
    </p:spTree>
  </p:cSld>
  <p:clrMapOvr>
    <a:masterClrMapping/>
  </p:clrMapOvr>
  <p:transition>
    <p:cover dir="rd"/>
    <p:sndAc>
      <p:stSnd>
        <p:snd r:embed="rId1" name="wind.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297BAA4-BB5F-40BA-B60F-57C0F2BE8D71}" type="datetimeFigureOut">
              <a:rPr lang="es-GT" smtClean="0"/>
              <a:pPr/>
              <a:t>16/03/2011</a:t>
            </a:fld>
            <a:endParaRPr lang="es-GT" dirty="0"/>
          </a:p>
        </p:txBody>
      </p:sp>
      <p:sp>
        <p:nvSpPr>
          <p:cNvPr id="6" name="5 Marcador de pie de página"/>
          <p:cNvSpPr>
            <a:spLocks noGrp="1"/>
          </p:cNvSpPr>
          <p:nvPr>
            <p:ph type="ftr" sz="quarter" idx="11"/>
          </p:nvPr>
        </p:nvSpPr>
        <p:spPr/>
        <p:txBody>
          <a:bodyPr/>
          <a:lstStyle>
            <a:extLst/>
          </a:lstStyle>
          <a:p>
            <a:endParaRPr lang="es-GT" dirty="0"/>
          </a:p>
        </p:txBody>
      </p:sp>
      <p:sp>
        <p:nvSpPr>
          <p:cNvPr id="7" name="6 Marcador de número de diapositiva"/>
          <p:cNvSpPr>
            <a:spLocks noGrp="1"/>
          </p:cNvSpPr>
          <p:nvPr>
            <p:ph type="sldNum" sz="quarter" idx="12"/>
          </p:nvPr>
        </p:nvSpPr>
        <p:spPr/>
        <p:txBody>
          <a:bodyPr/>
          <a:lstStyle>
            <a:extLst/>
          </a:lstStyle>
          <a:p>
            <a:fld id="{6AEE0B72-EA67-4A65-A63E-468A68C1AB01}" type="slidenum">
              <a:rPr lang="es-GT" smtClean="0"/>
              <a:pPr/>
              <a:t>‹Nº›</a:t>
            </a:fld>
            <a:endParaRPr lang="es-GT" dirty="0"/>
          </a:p>
        </p:txBody>
      </p:sp>
    </p:spTree>
  </p:cSld>
  <p:clrMapOvr>
    <a:masterClrMapping/>
  </p:clrMapOvr>
  <p:transition>
    <p:cover dir="rd"/>
    <p:sndAc>
      <p:stSnd>
        <p:snd r:embed="rId1" name="wind.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6297BAA4-BB5F-40BA-B60F-57C0F2BE8D71}" type="datetimeFigureOut">
              <a:rPr lang="es-GT" smtClean="0"/>
              <a:pPr/>
              <a:t>16/03/2011</a:t>
            </a:fld>
            <a:endParaRPr lang="es-GT" dirty="0"/>
          </a:p>
        </p:txBody>
      </p:sp>
      <p:sp>
        <p:nvSpPr>
          <p:cNvPr id="6" name="5 Marcador de pie de página"/>
          <p:cNvSpPr>
            <a:spLocks noGrp="1"/>
          </p:cNvSpPr>
          <p:nvPr>
            <p:ph type="ftr" sz="quarter" idx="11"/>
          </p:nvPr>
        </p:nvSpPr>
        <p:spPr/>
        <p:txBody>
          <a:bodyPr/>
          <a:lstStyle>
            <a:extLst/>
          </a:lstStyle>
          <a:p>
            <a:endParaRPr lang="es-GT" dirty="0"/>
          </a:p>
        </p:txBody>
      </p:sp>
      <p:sp>
        <p:nvSpPr>
          <p:cNvPr id="7" name="6 Marcador de número de diapositiva"/>
          <p:cNvSpPr>
            <a:spLocks noGrp="1"/>
          </p:cNvSpPr>
          <p:nvPr>
            <p:ph type="sldNum" sz="quarter" idx="12"/>
          </p:nvPr>
        </p:nvSpPr>
        <p:spPr/>
        <p:txBody>
          <a:bodyPr/>
          <a:lstStyle>
            <a:extLst/>
          </a:lstStyle>
          <a:p>
            <a:fld id="{6AEE0B72-EA67-4A65-A63E-468A68C1AB01}" type="slidenum">
              <a:rPr lang="es-GT" smtClean="0"/>
              <a:pPr/>
              <a:t>‹Nº›</a:t>
            </a:fld>
            <a:endParaRPr lang="es-GT" dirty="0"/>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dirty="0"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transition>
    <p:cover dir="rd"/>
    <p:sndAc>
      <p:stSnd>
        <p:snd r:embed="rId1" name="wind.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000"/>
            </a:gs>
            <a:gs pos="100000">
              <a:schemeClr val="bg1">
                <a:shade val="35000"/>
                <a:satMod val="15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4" cstate="email">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297BAA4-BB5F-40BA-B60F-57C0F2BE8D71}" type="datetimeFigureOut">
              <a:rPr lang="es-GT" smtClean="0"/>
              <a:pPr/>
              <a:t>16/03/2011</a:t>
            </a:fld>
            <a:endParaRPr lang="es-GT" dirty="0"/>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GT" dirty="0"/>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AEE0B72-EA67-4A65-A63E-468A68C1AB01}" type="slidenum">
              <a:rPr lang="es-GT" smtClean="0"/>
              <a:pPr/>
              <a:t>‹Nº›</a:t>
            </a:fld>
            <a:endParaRPr lang="es-GT"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cover dir="rd"/>
    <p:sndAc>
      <p:stSnd>
        <p:snd r:embed="rId13" name="wind.wav"/>
      </p:stSnd>
    </p:sndAc>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66800" y="785795"/>
            <a:ext cx="6255488" cy="4929222"/>
          </a:xfrm>
        </p:spPr>
        <p:txBody>
          <a:bodyPr>
            <a:noAutofit/>
          </a:bodyPr>
          <a:lstStyle/>
          <a:p>
            <a:pPr algn="ctr"/>
            <a:r>
              <a:rPr lang="es-GT" sz="3200" i="1" dirty="0" smtClean="0">
                <a:solidFill>
                  <a:schemeClr val="tx1"/>
                </a:solidFill>
              </a:rPr>
              <a:t/>
            </a:r>
            <a:br>
              <a:rPr lang="es-GT" sz="3200" i="1" dirty="0" smtClean="0">
                <a:solidFill>
                  <a:schemeClr val="tx1"/>
                </a:solidFill>
              </a:rPr>
            </a:br>
            <a:r>
              <a:rPr lang="es-GT" sz="3200" i="1" dirty="0" smtClean="0">
                <a:solidFill>
                  <a:schemeClr val="tx1"/>
                </a:solidFill>
              </a:rPr>
              <a:t/>
            </a:r>
            <a:br>
              <a:rPr lang="es-GT" sz="3200" i="1" dirty="0" smtClean="0">
                <a:solidFill>
                  <a:schemeClr val="tx1"/>
                </a:solidFill>
              </a:rPr>
            </a:br>
            <a:r>
              <a:rPr lang="es-GT" sz="3200" i="1" dirty="0" smtClean="0">
                <a:solidFill>
                  <a:schemeClr val="tx1"/>
                </a:solidFill>
              </a:rPr>
              <a:t/>
            </a:r>
            <a:br>
              <a:rPr lang="es-GT" sz="3200" i="1" dirty="0" smtClean="0">
                <a:solidFill>
                  <a:schemeClr val="tx1"/>
                </a:solidFill>
              </a:rPr>
            </a:br>
            <a:r>
              <a:rPr lang="es-GT" sz="3200" i="1" dirty="0" smtClean="0">
                <a:solidFill>
                  <a:schemeClr val="tx1"/>
                </a:solidFill>
              </a:rPr>
              <a:t/>
            </a:r>
            <a:br>
              <a:rPr lang="es-GT" sz="3200" i="1" dirty="0" smtClean="0">
                <a:solidFill>
                  <a:schemeClr val="tx1"/>
                </a:solidFill>
              </a:rPr>
            </a:br>
            <a:r>
              <a:rPr lang="es-GT" sz="3200" i="1" dirty="0" smtClean="0">
                <a:solidFill>
                  <a:schemeClr val="tx1"/>
                </a:solidFill>
              </a:rPr>
              <a:t/>
            </a:r>
            <a:br>
              <a:rPr lang="es-GT" sz="3200" i="1" dirty="0" smtClean="0">
                <a:solidFill>
                  <a:schemeClr val="tx1"/>
                </a:solidFill>
              </a:rPr>
            </a:br>
            <a:r>
              <a:rPr lang="es-GT" sz="3200" i="1" dirty="0" smtClean="0">
                <a:solidFill>
                  <a:schemeClr val="tx1"/>
                </a:solidFill>
              </a:rPr>
              <a:t/>
            </a:r>
            <a:br>
              <a:rPr lang="es-GT" sz="3200" i="1" dirty="0" smtClean="0">
                <a:solidFill>
                  <a:schemeClr val="tx1"/>
                </a:solidFill>
              </a:rPr>
            </a:br>
            <a:r>
              <a:rPr lang="es-GT" sz="2400" i="1" dirty="0" smtClean="0">
                <a:solidFill>
                  <a:schemeClr val="tx1"/>
                </a:solidFill>
              </a:rPr>
              <a:t> </a:t>
            </a:r>
            <a:r>
              <a:rPr lang="es-GT" sz="2400" dirty="0" smtClean="0">
                <a:solidFill>
                  <a:schemeClr val="tx1"/>
                </a:solidFill>
              </a:rPr>
              <a:t/>
            </a:r>
            <a:br>
              <a:rPr lang="es-GT" sz="2400" dirty="0" smtClean="0">
                <a:solidFill>
                  <a:schemeClr val="tx1"/>
                </a:solidFill>
              </a:rPr>
            </a:br>
            <a:r>
              <a:rPr lang="es-GT" sz="2400" i="1" dirty="0" smtClean="0">
                <a:solidFill>
                  <a:schemeClr val="tx1"/>
                </a:solidFill>
              </a:rPr>
              <a:t> </a:t>
            </a:r>
            <a:r>
              <a:rPr lang="es-GT" sz="2400" dirty="0" smtClean="0"/>
              <a:t/>
            </a:r>
            <a:br>
              <a:rPr lang="es-GT" sz="2400" dirty="0" smtClean="0"/>
            </a:br>
            <a:r>
              <a:rPr lang="es-GT" sz="3200" dirty="0" smtClean="0"/>
              <a:t/>
            </a:r>
            <a:br>
              <a:rPr lang="es-GT" sz="3200" dirty="0" smtClean="0"/>
            </a:br>
            <a:r>
              <a:rPr lang="es-GT" sz="3200" dirty="0" smtClean="0"/>
              <a:t/>
            </a:r>
            <a:br>
              <a:rPr lang="es-GT" sz="3200" dirty="0" smtClean="0"/>
            </a:br>
            <a:r>
              <a:rPr lang="es-GT" sz="3200" dirty="0" smtClean="0"/>
              <a:t/>
            </a:r>
            <a:br>
              <a:rPr lang="es-GT" sz="3200" dirty="0" smtClean="0"/>
            </a:br>
            <a:r>
              <a:rPr lang="es-GT" sz="3200" dirty="0" smtClean="0"/>
              <a:t/>
            </a:r>
            <a:br>
              <a:rPr lang="es-GT" sz="3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t>
            </a:r>
            <a:br>
              <a:rPr lang="es-GT" sz="1200" dirty="0" smtClean="0"/>
            </a:br>
            <a:r>
              <a:rPr lang="es-GT" sz="1200" dirty="0" smtClean="0"/>
              <a:t/>
            </a:r>
            <a:br>
              <a:rPr lang="es-GT" sz="1200" dirty="0" smtClean="0"/>
            </a:br>
            <a:r>
              <a:rPr lang="es-GT" sz="1200" dirty="0" smtClean="0"/>
              <a:t/>
            </a:r>
            <a:br>
              <a:rPr lang="es-GT" sz="12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200" i="1" dirty="0" smtClean="0">
                <a:latin typeface="Arial" pitchFamily="34" charset="0"/>
                <a:cs typeface="Arial" pitchFamily="34" charset="0"/>
              </a:rPr>
              <a:t/>
            </a:r>
            <a:br>
              <a:rPr lang="es-GT" sz="1200" i="1" dirty="0" smtClean="0">
                <a:latin typeface="Arial" pitchFamily="34" charset="0"/>
                <a:cs typeface="Arial" pitchFamily="34" charset="0"/>
              </a:rPr>
            </a:br>
            <a:r>
              <a:rPr lang="es-GT" sz="1200" i="1" dirty="0" smtClean="0">
                <a:latin typeface="Arial" pitchFamily="34" charset="0"/>
                <a:cs typeface="Arial" pitchFamily="34" charset="0"/>
              </a:rPr>
              <a:t>        </a:t>
            </a:r>
            <a:endParaRPr lang="es-GT" sz="1200" i="1" dirty="0">
              <a:latin typeface="Arial" pitchFamily="34" charset="0"/>
              <a:cs typeface="Arial" pitchFamily="34" charset="0"/>
            </a:endParaRPr>
          </a:p>
        </p:txBody>
      </p:sp>
      <p:sp>
        <p:nvSpPr>
          <p:cNvPr id="4" name="3 Marcador de contenido"/>
          <p:cNvSpPr>
            <a:spLocks noGrp="1"/>
          </p:cNvSpPr>
          <p:nvPr>
            <p:ph type="body" idx="1"/>
          </p:nvPr>
        </p:nvSpPr>
        <p:spPr/>
        <p:txBody>
          <a:bodyPr>
            <a:normAutofit/>
          </a:bodyPr>
          <a:lstStyle/>
          <a:p>
            <a:pPr>
              <a:buNone/>
            </a:pPr>
            <a:endParaRPr lang="es-GT" sz="1400" b="1" i="1" dirty="0" smtClean="0"/>
          </a:p>
          <a:p>
            <a:pPr>
              <a:buNone/>
            </a:pPr>
            <a:endParaRPr lang="es-GT" sz="1400" dirty="0"/>
          </a:p>
        </p:txBody>
      </p:sp>
      <p:sp>
        <p:nvSpPr>
          <p:cNvPr id="7" name="6 Rectángulo"/>
          <p:cNvSpPr/>
          <p:nvPr/>
        </p:nvSpPr>
        <p:spPr>
          <a:xfrm>
            <a:off x="2286000" y="642918"/>
            <a:ext cx="4572000" cy="5262979"/>
          </a:xfrm>
          <a:prstGeom prst="rect">
            <a:avLst/>
          </a:prstGeom>
        </p:spPr>
        <p:txBody>
          <a:bodyPr wrap="square">
            <a:spAutoFit/>
          </a:bodyPr>
          <a:lstStyle/>
          <a:p>
            <a:pPr algn="ctr"/>
            <a:endParaRPr lang="es-GT" sz="2400" b="1" i="1" dirty="0" smtClean="0">
              <a:latin typeface="+mj-lt"/>
              <a:cs typeface="Arial" pitchFamily="34" charset="0"/>
            </a:endParaRPr>
          </a:p>
          <a:p>
            <a:pPr algn="ctr"/>
            <a:r>
              <a:rPr lang="es-GT" sz="2400" b="1" i="1" dirty="0" smtClean="0">
                <a:latin typeface="+mj-lt"/>
                <a:cs typeface="Arial" pitchFamily="34" charset="0"/>
              </a:rPr>
              <a:t>Concurso de Fotografía, presentado en el Palacio Nacional de la Cultura, sobre la discriminación que afecta a la mujer guatemalteca, ciudad de Guatemala, de los Programas y Proyectos Cofinanciados por la Comisión Europea en Guatemala, del 29 de noviembre de 2007 al 07 de enero de 2008</a:t>
            </a:r>
          </a:p>
          <a:p>
            <a:pPr algn="ctr"/>
            <a:endParaRPr lang="es-GT" sz="2400" b="1" i="1" dirty="0" smtClean="0">
              <a:latin typeface="+mj-lt"/>
              <a:cs typeface="Arial" pitchFamily="34" charset="0"/>
            </a:endParaRPr>
          </a:p>
          <a:p>
            <a:pPr algn="ctr"/>
            <a:r>
              <a:rPr lang="es-GT" sz="2400" b="1" i="1" dirty="0" smtClean="0">
                <a:latin typeface="+mj-lt"/>
                <a:cs typeface="Arial" pitchFamily="34" charset="0"/>
              </a:rPr>
              <a:t>Jon Kraker Rolz Bennett.</a:t>
            </a:r>
            <a:endParaRPr lang="es-GT" sz="2400" b="1" dirty="0">
              <a:latin typeface="+mj-lt"/>
            </a:endParaRPr>
          </a:p>
        </p:txBody>
      </p:sp>
    </p:spTree>
  </p:cSld>
  <p:clrMapOvr>
    <a:masterClrMapping/>
  </p:clrMapOvr>
  <p:transition>
    <p:cover dir="rd"/>
    <p:sndAc>
      <p:stSnd>
        <p:snd r:embed="rId3" name="wind.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GT" sz="1200" b="0" i="1" dirty="0" smtClean="0">
                <a:solidFill>
                  <a:schemeClr val="tx1"/>
                </a:solidFill>
                <a:latin typeface="Arial" pitchFamily="34" charset="0"/>
                <a:cs typeface="Arial" pitchFamily="34" charset="0"/>
              </a:rPr>
              <a:t>Concurso de Fotografía, presentado en el Palacio Nacional de la Cultura, ciudad de Guatemala, del 29 de noviembre de 2007 al 07 de enero de 2008, de los programas y proyectos cofinanciados por la Comisión Europea en Guatemala </a:t>
            </a:r>
            <a:br>
              <a:rPr lang="es-GT" sz="1200" b="0" i="1" dirty="0" smtClean="0">
                <a:solidFill>
                  <a:schemeClr val="tx1"/>
                </a:solidFill>
                <a:latin typeface="Arial" pitchFamily="34" charset="0"/>
                <a:cs typeface="Arial" pitchFamily="34" charset="0"/>
              </a:rPr>
            </a:br>
            <a:r>
              <a:rPr lang="es-GT" sz="1200" b="0" i="1" dirty="0" smtClean="0">
                <a:solidFill>
                  <a:schemeClr val="tx1"/>
                </a:solidFill>
                <a:latin typeface="Arial" pitchFamily="34" charset="0"/>
                <a:cs typeface="Arial" pitchFamily="34" charset="0"/>
              </a:rPr>
              <a:t/>
            </a:r>
            <a:br>
              <a:rPr lang="es-GT" sz="1200" b="0" i="1" dirty="0" smtClean="0">
                <a:solidFill>
                  <a:schemeClr val="tx1"/>
                </a:solidFill>
                <a:latin typeface="Arial" pitchFamily="34" charset="0"/>
                <a:cs typeface="Arial" pitchFamily="34" charset="0"/>
              </a:rPr>
            </a:br>
            <a:endParaRPr lang="es-GT" sz="1200" b="0" dirty="0"/>
          </a:p>
        </p:txBody>
      </p:sp>
      <p:pic>
        <p:nvPicPr>
          <p:cNvPr id="1026" name="Picture 2" descr="IMAG0206"/>
          <p:cNvPicPr>
            <a:picLocks noGrp="1" noChangeAspect="1" noChangeArrowheads="1"/>
          </p:cNvPicPr>
          <p:nvPr>
            <p:ph idx="1"/>
          </p:nvPr>
        </p:nvPicPr>
        <p:blipFill>
          <a:blip r:embed="rId3" cstate="email"/>
          <a:srcRect/>
          <a:stretch>
            <a:fillRect/>
          </a:stretch>
        </p:blipFill>
        <p:spPr bwMode="auto">
          <a:xfrm>
            <a:off x="845608" y="1609725"/>
            <a:ext cx="6462184" cy="4846638"/>
          </a:xfrm>
          <a:prstGeom prst="rect">
            <a:avLst/>
          </a:prstGeom>
          <a:noFill/>
          <a:ln w="9525">
            <a:noFill/>
            <a:miter lim="800000"/>
            <a:headEnd/>
            <a:tailEnd/>
          </a:ln>
        </p:spPr>
      </p:pic>
    </p:spTree>
  </p:cSld>
  <p:clrMapOvr>
    <a:masterClrMapping/>
  </p:clrMapOvr>
  <p:transition>
    <p:cover dir="rd"/>
    <p:sndAc>
      <p:stSnd>
        <p:snd r:embed="rId2" name="wind.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GT" sz="1200" i="1" dirty="0" smtClean="0"/>
              <a:t>De los Programas y Proyectos</a:t>
            </a:r>
            <a:r>
              <a:rPr lang="es-GT" sz="1200" dirty="0" smtClean="0"/>
              <a:t/>
            </a:r>
            <a:br>
              <a:rPr lang="es-GT" sz="1200" dirty="0" smtClean="0"/>
            </a:br>
            <a:r>
              <a:rPr lang="es-GT" sz="1200" i="1" dirty="0" smtClean="0"/>
              <a:t>Cofinanciados por la</a:t>
            </a:r>
            <a:r>
              <a:rPr lang="es-GT" sz="1200" dirty="0" smtClean="0"/>
              <a:t/>
            </a:r>
            <a:br>
              <a:rPr lang="es-GT" sz="1200" dirty="0" smtClean="0"/>
            </a:br>
            <a:r>
              <a:rPr lang="es-GT" sz="1200" i="1" dirty="0" smtClean="0"/>
              <a:t>Comisión Europea en</a:t>
            </a:r>
            <a:r>
              <a:rPr lang="es-GT" sz="1200" dirty="0" smtClean="0"/>
              <a:t/>
            </a:r>
            <a:br>
              <a:rPr lang="es-GT" sz="1200" dirty="0" smtClean="0"/>
            </a:br>
            <a:r>
              <a:rPr lang="es-GT" sz="1200" i="1" dirty="0" smtClean="0"/>
              <a:t>Guatemala.</a:t>
            </a:r>
            <a:r>
              <a:rPr lang="es-GT" sz="1200" dirty="0" smtClean="0"/>
              <a:t/>
            </a:r>
            <a:br>
              <a:rPr lang="es-GT" sz="1200" dirty="0" smtClean="0"/>
            </a:br>
            <a:r>
              <a:rPr lang="es-GT" sz="1200" i="1" dirty="0" smtClean="0"/>
              <a:t> </a:t>
            </a: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r>
            <a:br>
              <a:rPr lang="es-GT" sz="1200" dirty="0" smtClean="0"/>
            </a:br>
            <a:r>
              <a:rPr lang="es-GT" sz="1200" dirty="0" smtClean="0"/>
              <a:t> </a:t>
            </a:r>
            <a:br>
              <a:rPr lang="es-GT" sz="1200" dirty="0" smtClean="0"/>
            </a:br>
            <a:r>
              <a:rPr lang="es-GT" sz="1200" dirty="0" smtClean="0"/>
              <a:t/>
            </a:r>
            <a:br>
              <a:rPr lang="es-GT" sz="1200" dirty="0" smtClean="0"/>
            </a:br>
            <a:r>
              <a:rPr lang="es-GT" sz="1200" dirty="0" smtClean="0"/>
              <a:t/>
            </a:r>
            <a:br>
              <a:rPr lang="es-GT" sz="12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100" dirty="0" smtClean="0"/>
              <a:t/>
            </a:r>
            <a:br>
              <a:rPr lang="es-GT" sz="1100" dirty="0" smtClean="0"/>
            </a:br>
            <a:r>
              <a:rPr lang="es-GT" sz="1200" b="0" i="1" dirty="0" smtClean="0">
                <a:solidFill>
                  <a:schemeClr val="tx1"/>
                </a:solidFill>
                <a:latin typeface="Arial" pitchFamily="34" charset="0"/>
                <a:cs typeface="Arial" pitchFamily="34" charset="0"/>
              </a:rPr>
              <a:t>Concurso de Fotografía, presentado en el Palacio Nacional de la Cultura, ciudad de Guatemala, del 29 de noviembre de 2007 al 07 de enero de 2008, de los programas y proyectos cofinanciados por la Comisión Europea en Guatemala </a:t>
            </a:r>
            <a:br>
              <a:rPr lang="es-GT" sz="1200" b="0" i="1" dirty="0" smtClean="0">
                <a:solidFill>
                  <a:schemeClr val="tx1"/>
                </a:solidFill>
                <a:latin typeface="Arial" pitchFamily="34" charset="0"/>
                <a:cs typeface="Arial" pitchFamily="34" charset="0"/>
              </a:rPr>
            </a:br>
            <a:r>
              <a:rPr lang="es-GT" sz="1200" b="0" i="1" dirty="0" smtClean="0">
                <a:solidFill>
                  <a:schemeClr val="tx1"/>
                </a:solidFill>
                <a:latin typeface="Arial" pitchFamily="34" charset="0"/>
                <a:cs typeface="Arial" pitchFamily="34" charset="0"/>
              </a:rPr>
              <a:t/>
            </a:r>
            <a:br>
              <a:rPr lang="es-GT" sz="1200" b="0" i="1" dirty="0" smtClean="0">
                <a:solidFill>
                  <a:schemeClr val="tx1"/>
                </a:solidFill>
                <a:latin typeface="Arial" pitchFamily="34" charset="0"/>
                <a:cs typeface="Arial" pitchFamily="34" charset="0"/>
              </a:rPr>
            </a:br>
            <a:r>
              <a:rPr lang="es-GT" sz="1200" i="1" dirty="0" smtClean="0">
                <a:latin typeface="Arial" pitchFamily="34" charset="0"/>
                <a:cs typeface="Arial" pitchFamily="34" charset="0"/>
              </a:rPr>
              <a:t/>
            </a:r>
            <a:br>
              <a:rPr lang="es-GT" sz="1200" i="1" dirty="0" smtClean="0">
                <a:latin typeface="Arial" pitchFamily="34" charset="0"/>
                <a:cs typeface="Arial" pitchFamily="34" charset="0"/>
              </a:rPr>
            </a:br>
            <a:r>
              <a:rPr lang="es-GT" sz="1200" i="1" dirty="0" smtClean="0">
                <a:latin typeface="Arial" pitchFamily="34" charset="0"/>
                <a:cs typeface="Arial" pitchFamily="34" charset="0"/>
              </a:rPr>
              <a:t>        </a:t>
            </a:r>
            <a:endParaRPr lang="es-GT" sz="1200" i="1" dirty="0">
              <a:latin typeface="Arial" pitchFamily="34" charset="0"/>
              <a:cs typeface="Arial" pitchFamily="34" charset="0"/>
            </a:endParaRPr>
          </a:p>
        </p:txBody>
      </p:sp>
      <p:pic>
        <p:nvPicPr>
          <p:cNvPr id="1026" name="Picture 2" descr="foto 2"/>
          <p:cNvPicPr>
            <a:picLocks noGrp="1" noChangeAspect="1" noChangeArrowheads="1"/>
          </p:cNvPicPr>
          <p:nvPr>
            <p:ph sz="half" idx="1"/>
          </p:nvPr>
        </p:nvPicPr>
        <p:blipFill>
          <a:blip r:embed="rId3" cstate="email"/>
          <a:stretch>
            <a:fillRect/>
          </a:stretch>
        </p:blipFill>
        <p:spPr bwMode="auto">
          <a:xfrm>
            <a:off x="837459" y="2285991"/>
            <a:ext cx="2591533" cy="2786083"/>
          </a:xfrm>
          <a:prstGeom prst="rect">
            <a:avLst/>
          </a:prstGeom>
          <a:noFill/>
          <a:ln w="9525">
            <a:noFill/>
            <a:miter lim="800000"/>
            <a:headEnd/>
            <a:tailEnd/>
          </a:ln>
        </p:spPr>
      </p:pic>
      <p:sp>
        <p:nvSpPr>
          <p:cNvPr id="4" name="3 Marcador de contenido"/>
          <p:cNvSpPr>
            <a:spLocks noGrp="1"/>
          </p:cNvSpPr>
          <p:nvPr>
            <p:ph sz="half" idx="2"/>
          </p:nvPr>
        </p:nvSpPr>
        <p:spPr/>
        <p:txBody>
          <a:bodyPr>
            <a:normAutofit/>
          </a:bodyPr>
          <a:lstStyle/>
          <a:p>
            <a:pPr>
              <a:buNone/>
            </a:pPr>
            <a:endParaRPr lang="es-GT" sz="1400" b="1" i="1" dirty="0" smtClean="0"/>
          </a:p>
          <a:p>
            <a:pPr>
              <a:buNone/>
            </a:pPr>
            <a:r>
              <a:rPr lang="es-GT" sz="1400" b="1" i="1" dirty="0" smtClean="0"/>
              <a:t>Mujer octogenaria de la Región  Maya / Ch´ortí, Aldea El Naranjo, Municipio de Jocotán, Departamento de Chiquimula, víctima desplazada por el conflicto armado interno, desposeída desde hace más de 36 años de vivir con dignidad en nuestra patria. Sigue olvidada por el Estado Guatemalteco, viviendo entre su tristeza y las cenizas, lodo y humo que la rodean. Fotografía tomada por Jon Kraker Rolz Bennett (septiembre 2006), seleccionada y premiada por la Unión Europea (2007/2008).</a:t>
            </a:r>
            <a:endParaRPr lang="es-GT" sz="1400" dirty="0" smtClean="0"/>
          </a:p>
          <a:p>
            <a:pPr>
              <a:buNone/>
            </a:pPr>
            <a:endParaRPr lang="es-GT" sz="1400" dirty="0"/>
          </a:p>
        </p:txBody>
      </p:sp>
    </p:spTree>
  </p:cSld>
  <p:clrMapOvr>
    <a:masterClrMapping/>
  </p:clrMapOvr>
  <p:transition>
    <p:cover dir="rd"/>
    <p:sndAc>
      <p:stSnd>
        <p:snd r:embed="rId2" name="wind.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14290"/>
            <a:ext cx="7242048" cy="1143000"/>
          </a:xfrm>
        </p:spPr>
        <p:txBody>
          <a:bodyPr>
            <a:normAutofit/>
          </a:bodyPr>
          <a:lstStyle/>
          <a:p>
            <a:r>
              <a:rPr lang="es-GT" sz="1200" b="0" i="1" dirty="0" smtClean="0">
                <a:solidFill>
                  <a:schemeClr val="tx1"/>
                </a:solidFill>
                <a:latin typeface="Arial" pitchFamily="34" charset="0"/>
                <a:cs typeface="Arial" pitchFamily="34" charset="0"/>
              </a:rPr>
              <a:t>Concurso de Fotografía, presentado en el Palacio Nacional de la Cultura, ciudad de Guatemala, del 29 de noviembre de 2007 al 07 de enero de 2008, de los programas y proyectos cofinanciados por la Comisión Europea en Guatemala </a:t>
            </a:r>
            <a:br>
              <a:rPr lang="es-GT" sz="1200" b="0" i="1" dirty="0" smtClean="0">
                <a:solidFill>
                  <a:schemeClr val="tx1"/>
                </a:solidFill>
                <a:latin typeface="Arial" pitchFamily="34" charset="0"/>
                <a:cs typeface="Arial" pitchFamily="34" charset="0"/>
              </a:rPr>
            </a:br>
            <a:r>
              <a:rPr lang="es-GT" sz="1200" b="0" i="1" dirty="0" smtClean="0">
                <a:solidFill>
                  <a:schemeClr val="tx1"/>
                </a:solidFill>
                <a:latin typeface="Arial" pitchFamily="34" charset="0"/>
                <a:cs typeface="Arial" pitchFamily="34" charset="0"/>
              </a:rPr>
              <a:t/>
            </a:r>
            <a:br>
              <a:rPr lang="es-GT" sz="1200" b="0" i="1" dirty="0" smtClean="0">
                <a:solidFill>
                  <a:schemeClr val="tx1"/>
                </a:solidFill>
                <a:latin typeface="Arial" pitchFamily="34" charset="0"/>
                <a:cs typeface="Arial" pitchFamily="34" charset="0"/>
              </a:rPr>
            </a:br>
            <a:r>
              <a:rPr lang="es-GT" sz="1200" b="0" i="1" dirty="0" smtClean="0">
                <a:latin typeface="Arial" pitchFamily="34" charset="0"/>
                <a:cs typeface="Arial" pitchFamily="34" charset="0"/>
              </a:rPr>
              <a:t/>
            </a:r>
            <a:br>
              <a:rPr lang="es-GT" sz="1200" b="0" i="1" dirty="0" smtClean="0">
                <a:latin typeface="Arial" pitchFamily="34" charset="0"/>
                <a:cs typeface="Arial" pitchFamily="34" charset="0"/>
              </a:rPr>
            </a:br>
            <a:r>
              <a:rPr lang="es-GT" sz="1200" b="0" i="1" dirty="0" smtClean="0">
                <a:latin typeface="Arial" pitchFamily="34" charset="0"/>
                <a:cs typeface="Arial" pitchFamily="34" charset="0"/>
              </a:rPr>
              <a:t> </a:t>
            </a:r>
            <a:endParaRPr lang="es-GT" sz="1200" b="0" dirty="0"/>
          </a:p>
        </p:txBody>
      </p:sp>
      <p:sp>
        <p:nvSpPr>
          <p:cNvPr id="4" name="3 Marcador de contenido"/>
          <p:cNvSpPr>
            <a:spLocks noGrp="1"/>
          </p:cNvSpPr>
          <p:nvPr>
            <p:ph sz="half" idx="2"/>
          </p:nvPr>
        </p:nvSpPr>
        <p:spPr/>
        <p:txBody>
          <a:bodyPr>
            <a:noAutofit/>
          </a:bodyPr>
          <a:lstStyle/>
          <a:p>
            <a:pPr>
              <a:buNone/>
            </a:pPr>
            <a:r>
              <a:rPr lang="es-GT" sz="1400" b="1" i="1" dirty="0" smtClean="0"/>
              <a:t>Grupo de mujeres Maya Ch´ortí, pertenecientes a poblaciones desplazadas por el conflicto armado interno en Guatemala, actualmente viven en la Aldea Tanshá, Municipio de Jocotán, Departamento de Chiquimula, esperando ser atendidas y escuchadas por funcionarios del Estado Guatemalteco para que sus demandas porque se respeten con equidad de género los Derechos Humanos fundamentales y se erradiquen las discriminaciones contra la mujeres mayas, sea una realidad en este país. Fotografía tomada por Jon Kraker Rolz Bennett (septiembre 2006), seleccionada y premiada por la Unión Europea (2007/2008).</a:t>
            </a:r>
            <a:endParaRPr lang="es-GT" sz="1400" dirty="0" smtClean="0"/>
          </a:p>
          <a:p>
            <a:r>
              <a:rPr lang="es-GT" sz="1400" b="1" i="1" dirty="0" smtClean="0"/>
              <a:t> </a:t>
            </a:r>
            <a:endParaRPr lang="es-GT" sz="1400" dirty="0" smtClean="0"/>
          </a:p>
          <a:p>
            <a:pPr>
              <a:buNone/>
            </a:pPr>
            <a:endParaRPr lang="es-GT" sz="1400" dirty="0"/>
          </a:p>
        </p:txBody>
      </p:sp>
      <p:pic>
        <p:nvPicPr>
          <p:cNvPr id="2050" name="Picture 2" descr="Foto 1"/>
          <p:cNvPicPr>
            <a:picLocks noGrp="1" noChangeAspect="1" noChangeArrowheads="1"/>
          </p:cNvPicPr>
          <p:nvPr>
            <p:ph sz="half" idx="1"/>
          </p:nvPr>
        </p:nvPicPr>
        <p:blipFill>
          <a:blip r:embed="rId3" cstate="email"/>
          <a:srcRect/>
          <a:stretch>
            <a:fillRect/>
          </a:stretch>
        </p:blipFill>
        <p:spPr bwMode="auto">
          <a:xfrm>
            <a:off x="457200" y="2456847"/>
            <a:ext cx="3521075" cy="2812668"/>
          </a:xfrm>
          <a:prstGeom prst="rect">
            <a:avLst/>
          </a:prstGeom>
          <a:noFill/>
          <a:ln w="9525">
            <a:noFill/>
            <a:miter lim="800000"/>
            <a:headEnd/>
            <a:tailEnd/>
          </a:ln>
        </p:spPr>
      </p:pic>
    </p:spTree>
  </p:cSld>
  <p:clrMapOvr>
    <a:masterClrMapping/>
  </p:clrMapOvr>
  <p:transition>
    <p:cover dir="rd"/>
    <p:sndAc>
      <p:stSnd>
        <p:snd r:embed="rId2" name="wind.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7242048" cy="1143000"/>
          </a:xfrm>
        </p:spPr>
        <p:txBody>
          <a:bodyPr>
            <a:normAutofit/>
          </a:bodyPr>
          <a:lstStyle/>
          <a:p>
            <a:r>
              <a:rPr lang="es-GT" sz="1200" b="0" i="1" dirty="0" smtClean="0">
                <a:solidFill>
                  <a:schemeClr val="tx1"/>
                </a:solidFill>
                <a:latin typeface="Arial" pitchFamily="34" charset="0"/>
                <a:cs typeface="Arial" pitchFamily="34" charset="0"/>
              </a:rPr>
              <a:t>Concurso de Fotografía, presentado en el Palacio Nacional de la Cultura, ciudad de Guatemala, del 29 de noviembre de 2007 al 07 de enero de 2008, de los programas y proyectos cofinanciados por la Comisión Europea en Guatemala </a:t>
            </a:r>
            <a:br>
              <a:rPr lang="es-GT" sz="1200" b="0" i="1" dirty="0" smtClean="0">
                <a:solidFill>
                  <a:schemeClr val="tx1"/>
                </a:solidFill>
                <a:latin typeface="Arial" pitchFamily="34" charset="0"/>
                <a:cs typeface="Arial" pitchFamily="34" charset="0"/>
              </a:rPr>
            </a:br>
            <a:r>
              <a:rPr lang="es-GT" sz="1200" b="0" i="1" dirty="0" smtClean="0">
                <a:solidFill>
                  <a:schemeClr val="tx1"/>
                </a:solidFill>
                <a:latin typeface="Arial" pitchFamily="34" charset="0"/>
                <a:cs typeface="Arial" pitchFamily="34" charset="0"/>
              </a:rPr>
              <a:t/>
            </a:r>
            <a:br>
              <a:rPr lang="es-GT" sz="1200" b="0" i="1" dirty="0" smtClean="0">
                <a:solidFill>
                  <a:schemeClr val="tx1"/>
                </a:solidFill>
                <a:latin typeface="Arial" pitchFamily="34" charset="0"/>
                <a:cs typeface="Arial" pitchFamily="34" charset="0"/>
              </a:rPr>
            </a:br>
            <a:endParaRPr lang="es-GT" sz="1200" b="0" dirty="0"/>
          </a:p>
        </p:txBody>
      </p:sp>
      <p:sp>
        <p:nvSpPr>
          <p:cNvPr id="4" name="3 Marcador de contenido"/>
          <p:cNvSpPr>
            <a:spLocks noGrp="1"/>
          </p:cNvSpPr>
          <p:nvPr>
            <p:ph sz="half" idx="2"/>
          </p:nvPr>
        </p:nvSpPr>
        <p:spPr/>
        <p:txBody>
          <a:bodyPr>
            <a:normAutofit fontScale="25000" lnSpcReduction="20000"/>
          </a:bodyPr>
          <a:lstStyle/>
          <a:p>
            <a:pPr>
              <a:buNone/>
            </a:pPr>
            <a:endParaRPr lang="es-GT" sz="2000" b="1" i="1" dirty="0" smtClean="0"/>
          </a:p>
          <a:p>
            <a:pPr>
              <a:buNone/>
            </a:pPr>
            <a:endParaRPr lang="es-GT" sz="2000" b="1" i="1" dirty="0" smtClean="0"/>
          </a:p>
          <a:p>
            <a:pPr>
              <a:buNone/>
            </a:pPr>
            <a:endParaRPr lang="es-GT" sz="2000" b="1" i="1" dirty="0" smtClean="0"/>
          </a:p>
          <a:p>
            <a:pPr>
              <a:buNone/>
            </a:pPr>
            <a:r>
              <a:rPr lang="es-GT" sz="6200" b="1" i="1" dirty="0" smtClean="0"/>
              <a:t>Mujeres Maya </a:t>
            </a:r>
            <a:r>
              <a:rPr lang="es-GT" sz="6200" b="1" i="1" dirty="0" err="1" smtClean="0"/>
              <a:t>Ch´ortì</a:t>
            </a:r>
            <a:r>
              <a:rPr lang="es-GT" sz="6200" b="1" i="1" dirty="0" smtClean="0"/>
              <a:t>, pertenecientes a poblaciones indígenas desplazadas por el conflicto armado interno, Aldea El Naranjo, Municipio de Jocotán, Departamento de Chiquimula; reunidas en el salón comunal, para tomar decisiones comunitarias con respecto a como resolver su status de vivir en inequidad de género, pobreza y extrema pobreza. Fotografía tomada por Jon Kraker Rolz Bennett (septiembre 2006), seleccionada y premiada por la Unión Europea (2007/2008).</a:t>
            </a:r>
            <a:endParaRPr lang="es-GT" sz="6200" dirty="0" smtClean="0"/>
          </a:p>
          <a:p>
            <a:pPr>
              <a:buNone/>
            </a:pPr>
            <a:r>
              <a:rPr lang="es-GT" sz="6200" i="1" dirty="0" smtClean="0"/>
              <a:t> </a:t>
            </a:r>
            <a:endParaRPr lang="es-GT" sz="6200" dirty="0" smtClean="0"/>
          </a:p>
          <a:p>
            <a:pPr>
              <a:buNone/>
            </a:pPr>
            <a:r>
              <a:rPr lang="es-GT" sz="6200" b="1" i="1" dirty="0" smtClean="0"/>
              <a:t> </a:t>
            </a:r>
            <a:endParaRPr lang="es-GT" sz="6200" dirty="0" smtClean="0"/>
          </a:p>
          <a:p>
            <a:pPr>
              <a:buNone/>
            </a:pPr>
            <a:r>
              <a:rPr lang="es-GT" sz="6200" b="1" i="1" dirty="0" smtClean="0"/>
              <a:t> </a:t>
            </a:r>
            <a:endParaRPr lang="es-GT" sz="6200" dirty="0" smtClean="0"/>
          </a:p>
          <a:p>
            <a:pPr>
              <a:buNone/>
            </a:pPr>
            <a:endParaRPr lang="es-GT" sz="6200" dirty="0"/>
          </a:p>
        </p:txBody>
      </p:sp>
      <p:pic>
        <p:nvPicPr>
          <p:cNvPr id="1026" name="Picture 2" descr="MUJERES VÍCTIMAS DEL CAI DEL NARANJO JOCOTAN, Chiq"/>
          <p:cNvPicPr>
            <a:picLocks noGrp="1" noChangeAspect="1" noChangeArrowheads="1"/>
          </p:cNvPicPr>
          <p:nvPr>
            <p:ph sz="half" idx="1"/>
          </p:nvPr>
        </p:nvPicPr>
        <p:blipFill>
          <a:blip r:embed="rId3" cstate="email"/>
          <a:srcRect/>
          <a:stretch>
            <a:fillRect/>
          </a:stretch>
        </p:blipFill>
        <p:spPr bwMode="auto">
          <a:xfrm>
            <a:off x="457200" y="2542778"/>
            <a:ext cx="3521075" cy="2640806"/>
          </a:xfrm>
          <a:prstGeom prst="rect">
            <a:avLst/>
          </a:prstGeom>
          <a:noFill/>
          <a:ln w="9525">
            <a:noFill/>
            <a:miter lim="800000"/>
            <a:headEnd/>
            <a:tailEnd/>
          </a:ln>
        </p:spPr>
      </p:pic>
    </p:spTree>
  </p:cSld>
  <p:clrMapOvr>
    <a:masterClrMapping/>
  </p:clrMapOvr>
  <p:transition>
    <p:cover dir="rd"/>
    <p:sndAc>
      <p:stSnd>
        <p:snd r:embed="rId2" name="wind.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GT" sz="1200" b="0" i="1" dirty="0" smtClean="0">
                <a:solidFill>
                  <a:schemeClr val="tx1"/>
                </a:solidFill>
                <a:latin typeface="Arial" pitchFamily="34" charset="0"/>
                <a:cs typeface="Arial" pitchFamily="34" charset="0"/>
              </a:rPr>
              <a:t>Concurso de Fotografía, presentado en el Palacio Nacional de la Cultura, ciudad de Guatemala, del 29 de noviembre de 2007 al 07 de enero de 2008, de los programas y proyectos cofinanciados por la Comisión Europea en Guatemala </a:t>
            </a:r>
            <a:br>
              <a:rPr lang="es-GT" sz="1200" b="0" i="1" dirty="0" smtClean="0">
                <a:solidFill>
                  <a:schemeClr val="tx1"/>
                </a:solidFill>
                <a:latin typeface="Arial" pitchFamily="34" charset="0"/>
                <a:cs typeface="Arial" pitchFamily="34" charset="0"/>
              </a:rPr>
            </a:br>
            <a:r>
              <a:rPr lang="es-GT" sz="1200" i="1" dirty="0" smtClean="0">
                <a:solidFill>
                  <a:schemeClr val="tx1"/>
                </a:solidFill>
                <a:latin typeface="Arial" pitchFamily="34" charset="0"/>
                <a:cs typeface="Arial" pitchFamily="34" charset="0"/>
              </a:rPr>
              <a:t/>
            </a:r>
            <a:br>
              <a:rPr lang="es-GT" sz="1200" i="1" dirty="0" smtClean="0">
                <a:solidFill>
                  <a:schemeClr val="tx1"/>
                </a:solidFill>
                <a:latin typeface="Arial" pitchFamily="34" charset="0"/>
                <a:cs typeface="Arial" pitchFamily="34" charset="0"/>
              </a:rPr>
            </a:br>
            <a:endParaRPr lang="es-GT" sz="1200" dirty="0"/>
          </a:p>
        </p:txBody>
      </p:sp>
      <p:pic>
        <p:nvPicPr>
          <p:cNvPr id="2050" name="Picture 2" descr="IMAG0169"/>
          <p:cNvPicPr>
            <a:picLocks noGrp="1" noChangeAspect="1" noChangeArrowheads="1"/>
          </p:cNvPicPr>
          <p:nvPr>
            <p:ph sz="half" idx="1"/>
          </p:nvPr>
        </p:nvPicPr>
        <p:blipFill>
          <a:blip r:embed="rId3" cstate="email"/>
          <a:srcRect/>
          <a:stretch>
            <a:fillRect/>
          </a:stretch>
        </p:blipFill>
        <p:spPr bwMode="auto">
          <a:xfrm>
            <a:off x="457200" y="2000240"/>
            <a:ext cx="3521075" cy="3500462"/>
          </a:xfrm>
          <a:prstGeom prst="rect">
            <a:avLst/>
          </a:prstGeom>
          <a:noFill/>
          <a:ln w="9525">
            <a:noFill/>
            <a:miter lim="800000"/>
            <a:headEnd/>
            <a:tailEnd/>
          </a:ln>
        </p:spPr>
      </p:pic>
      <p:pic>
        <p:nvPicPr>
          <p:cNvPr id="2051" name="Imagen 19" descr="C:\Users\Maestro\Documents\FOTOS EXPOSICIÓN\exposición\IMAG0189.JPG"/>
          <p:cNvPicPr>
            <a:picLocks noGrp="1" noChangeAspect="1" noChangeArrowheads="1"/>
          </p:cNvPicPr>
          <p:nvPr>
            <p:ph sz="half" idx="2"/>
          </p:nvPr>
        </p:nvPicPr>
        <p:blipFill>
          <a:blip r:embed="rId4" cstate="email"/>
          <a:srcRect/>
          <a:stretch>
            <a:fillRect/>
          </a:stretch>
        </p:blipFill>
        <p:spPr bwMode="auto">
          <a:xfrm>
            <a:off x="4241601" y="1600200"/>
            <a:ext cx="3394472" cy="4525963"/>
          </a:xfrm>
          <a:prstGeom prst="rect">
            <a:avLst/>
          </a:prstGeom>
          <a:noFill/>
          <a:ln w="9525">
            <a:noFill/>
            <a:miter lim="800000"/>
            <a:headEnd/>
            <a:tailEnd/>
          </a:ln>
        </p:spPr>
      </p:pic>
    </p:spTree>
  </p:cSld>
  <p:clrMapOvr>
    <a:masterClrMapping/>
  </p:clrMapOvr>
  <p:transition>
    <p:cover dir="rd"/>
    <p:sndAc>
      <p:stSnd>
        <p:snd r:embed="rId2" name="wind.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GT" sz="1200" b="0" i="1" dirty="0" smtClean="0">
                <a:solidFill>
                  <a:schemeClr val="tx1"/>
                </a:solidFill>
                <a:latin typeface="Arial" pitchFamily="34" charset="0"/>
                <a:cs typeface="Arial" pitchFamily="34" charset="0"/>
              </a:rPr>
              <a:t>Concurso de Fotografía, presentado en el Palacio Nacional de la Cultura, ciudad de Guatemala, del 29 de noviembre de 2007 al 07 de enero de 2008, de los programas y proyectos cofinanciados por la Comisión Europea en Guatemala </a:t>
            </a:r>
            <a:br>
              <a:rPr lang="es-GT" sz="1200" b="0" i="1" dirty="0" smtClean="0">
                <a:solidFill>
                  <a:schemeClr val="tx1"/>
                </a:solidFill>
                <a:latin typeface="Arial" pitchFamily="34" charset="0"/>
                <a:cs typeface="Arial" pitchFamily="34" charset="0"/>
              </a:rPr>
            </a:br>
            <a:r>
              <a:rPr lang="es-GT" sz="1200" b="0" i="1" dirty="0" smtClean="0">
                <a:solidFill>
                  <a:schemeClr val="tx1"/>
                </a:solidFill>
                <a:latin typeface="Arial" pitchFamily="34" charset="0"/>
                <a:cs typeface="Arial" pitchFamily="34" charset="0"/>
              </a:rPr>
              <a:t/>
            </a:r>
            <a:br>
              <a:rPr lang="es-GT" sz="1200" b="0" i="1" dirty="0" smtClean="0">
                <a:solidFill>
                  <a:schemeClr val="tx1"/>
                </a:solidFill>
                <a:latin typeface="Arial" pitchFamily="34" charset="0"/>
                <a:cs typeface="Arial" pitchFamily="34" charset="0"/>
              </a:rPr>
            </a:br>
            <a:endParaRPr lang="es-GT" sz="1200" b="0" dirty="0"/>
          </a:p>
        </p:txBody>
      </p:sp>
      <p:pic>
        <p:nvPicPr>
          <p:cNvPr id="3074" name="Picture 2" descr="IMAG0186"/>
          <p:cNvPicPr>
            <a:picLocks noGrp="1" noChangeAspect="1" noChangeArrowheads="1"/>
          </p:cNvPicPr>
          <p:nvPr>
            <p:ph sz="half" idx="1"/>
          </p:nvPr>
        </p:nvPicPr>
        <p:blipFill>
          <a:blip r:embed="rId3" cstate="email"/>
          <a:srcRect/>
          <a:stretch>
            <a:fillRect/>
          </a:stretch>
        </p:blipFill>
        <p:spPr bwMode="auto">
          <a:xfrm>
            <a:off x="457200" y="1643050"/>
            <a:ext cx="3521075" cy="4500594"/>
          </a:xfrm>
          <a:prstGeom prst="rect">
            <a:avLst/>
          </a:prstGeom>
          <a:noFill/>
          <a:ln w="9525">
            <a:noFill/>
            <a:miter lim="800000"/>
            <a:headEnd/>
            <a:tailEnd/>
          </a:ln>
        </p:spPr>
      </p:pic>
      <p:pic>
        <p:nvPicPr>
          <p:cNvPr id="1026" name="Picture 2" descr="IMAG0191"/>
          <p:cNvPicPr>
            <a:picLocks noGrp="1" noChangeAspect="1" noChangeArrowheads="1"/>
          </p:cNvPicPr>
          <p:nvPr>
            <p:ph sz="half" idx="2"/>
          </p:nvPr>
        </p:nvPicPr>
        <p:blipFill>
          <a:blip r:embed="rId4" cstate="email"/>
          <a:srcRect/>
          <a:stretch>
            <a:fillRect/>
          </a:stretch>
        </p:blipFill>
        <p:spPr bwMode="auto">
          <a:xfrm>
            <a:off x="4241601" y="1600200"/>
            <a:ext cx="3394472" cy="4525963"/>
          </a:xfrm>
          <a:prstGeom prst="rect">
            <a:avLst/>
          </a:prstGeom>
          <a:noFill/>
          <a:ln w="9525">
            <a:noFill/>
            <a:miter lim="800000"/>
            <a:headEnd/>
            <a:tailEnd/>
          </a:ln>
        </p:spPr>
      </p:pic>
    </p:spTree>
  </p:cSld>
  <p:clrMapOvr>
    <a:masterClrMapping/>
  </p:clrMapOvr>
  <p:transition>
    <p:cover dir="rd"/>
    <p:sndAc>
      <p:stSnd>
        <p:snd r:embed="rId2" name="wind.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sz="half" idx="4294967295"/>
          </p:nvPr>
        </p:nvSpPr>
        <p:spPr>
          <a:xfrm>
            <a:off x="0" y="2133600"/>
            <a:ext cx="7239000" cy="4371975"/>
          </a:xfrm>
        </p:spPr>
        <p:txBody>
          <a:bodyPr>
            <a:normAutofit/>
          </a:bodyPr>
          <a:lstStyle/>
          <a:p>
            <a:pPr>
              <a:buNone/>
            </a:pPr>
            <a:endParaRPr lang="es-GT" sz="3600" i="1" dirty="0" smtClean="0"/>
          </a:p>
          <a:p>
            <a:pPr>
              <a:buNone/>
            </a:pPr>
            <a:endParaRPr lang="es-GT" sz="3600" i="1" dirty="0" smtClean="0"/>
          </a:p>
          <a:p>
            <a:pPr algn="ctr">
              <a:buNone/>
            </a:pPr>
            <a:r>
              <a:rPr lang="es-GT" sz="3600" i="1" dirty="0" smtClean="0"/>
              <a:t>       Gracias por su atención.</a:t>
            </a:r>
            <a:endParaRPr lang="es-GT" sz="3600" i="1" dirty="0"/>
          </a:p>
        </p:txBody>
      </p:sp>
    </p:spTree>
  </p:cSld>
  <p:clrMapOvr>
    <a:masterClrMapping/>
  </p:clrMapOvr>
  <p:transition>
    <p:cover dir="rd"/>
    <p:sndAc>
      <p:stSnd>
        <p:snd r:embed="rId2" name="wind.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Personalizado 11">
      <a:dk1>
        <a:sysClr val="windowText" lastClr="000000"/>
      </a:dk1>
      <a:lt1>
        <a:sysClr val="window" lastClr="FFFFFF"/>
      </a:lt1>
      <a:dk2>
        <a:srgbClr val="4F271C"/>
      </a:dk2>
      <a:lt2>
        <a:srgbClr val="E7DEC9"/>
      </a:lt2>
      <a:accent1>
        <a:srgbClr val="3891A7"/>
      </a:accent1>
      <a:accent2>
        <a:srgbClr val="FEB80A"/>
      </a:accent2>
      <a:accent3>
        <a:srgbClr val="FF9900"/>
      </a:accent3>
      <a:accent4>
        <a:srgbClr val="84AA33"/>
      </a:accent4>
      <a:accent5>
        <a:srgbClr val="964305"/>
      </a:accent5>
      <a:accent6>
        <a:srgbClr val="475A8D"/>
      </a:accent6>
      <a:hlink>
        <a:srgbClr val="8DC765"/>
      </a:hlink>
      <a:folHlink>
        <a:srgbClr val="AA8A14"/>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88</TotalTime>
  <Words>540</Words>
  <Application>Microsoft Office PowerPoint</Application>
  <PresentationFormat>Presentación en pantalla (4:3)</PresentationFormat>
  <Paragraphs>26</Paragraphs>
  <Slides>8</Slides>
  <Notes>1</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Opulento</vt:lpstr>
      <vt:lpstr>                                                                                                  </vt:lpstr>
      <vt:lpstr>Concurso de Fotografía, presentado en el Palacio Nacional de la Cultura, ciudad de Guatemala, del 29 de noviembre de 2007 al 07 de enero de 2008, de los programas y proyectos cofinanciados por la Comisión Europea en Guatemala   </vt:lpstr>
      <vt:lpstr>De los Programas y Proyectos Cofinanciados por la Comisión Europea en Guatemala.                                                                                  Concurso de Fotografía, presentado en el Palacio Nacional de la Cultura, ciudad de Guatemala, del 29 de noviembre de 2007 al 07 de enero de 2008, de los programas y proyectos cofinanciados por la Comisión Europea en Guatemala            </vt:lpstr>
      <vt:lpstr>Concurso de Fotografía, presentado en el Palacio Nacional de la Cultura, ciudad de Guatemala, del 29 de noviembre de 2007 al 07 de enero de 2008, de los programas y proyectos cofinanciados por la Comisión Europea en Guatemala     </vt:lpstr>
      <vt:lpstr>Concurso de Fotografía, presentado en el Palacio Nacional de la Cultura, ciudad de Guatemala, del 29 de noviembre de 2007 al 07 de enero de 2008, de los programas y proyectos cofinanciados por la Comisión Europea en Guatemala   </vt:lpstr>
      <vt:lpstr>Concurso de Fotografía, presentado en el Palacio Nacional de la Cultura, ciudad de Guatemala, del 29 de noviembre de 2007 al 07 de enero de 2008, de los programas y proyectos cofinanciados por la Comisión Europea en Guatemala   </vt:lpstr>
      <vt:lpstr>Concurso de Fotografía, presentado en el Palacio Nacional de la Cultura, ciudad de Guatemala, del 29 de noviembre de 2007 al 07 de enero de 2008, de los programas y proyectos cofinanciados por la Comisión Europea en Guatemala   </vt:lpstr>
      <vt:lpstr>Diapositiva 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Maestro</dc:creator>
  <cp:lastModifiedBy>Marlon</cp:lastModifiedBy>
  <cp:revision>20</cp:revision>
  <dcterms:created xsi:type="dcterms:W3CDTF">2008-12-31T16:33:46Z</dcterms:created>
  <dcterms:modified xsi:type="dcterms:W3CDTF">2011-03-16T22:22:30Z</dcterms:modified>
</cp:coreProperties>
</file>